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</a:t>
            </a:r>
            <a:r>
              <a:rPr lang="es-MX" sz="1200" smtClean="0">
                <a:latin typeface="Candara" panose="020E0502030303020204" pitchFamily="34" charset="0"/>
              </a:rPr>
              <a:t>: </a:t>
            </a:r>
            <a:r>
              <a:rPr lang="es-MX" sz="1200" smtClean="0">
                <a:latin typeface="Candara" panose="020E0502030303020204" pitchFamily="34" charset="0"/>
              </a:rPr>
              <a:t>11 enero 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169283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Joel Alonso Arzola Vásquez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Secretario de Estudio y Cuenta Tribunal de Conciliación y Arbitraje</a:t>
                      </a:r>
                      <a:endParaRPr lang="es-MX" sz="110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03-04-XII-18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862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51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55</cp:revision>
  <dcterms:created xsi:type="dcterms:W3CDTF">2017-10-16T15:52:26Z</dcterms:created>
  <dcterms:modified xsi:type="dcterms:W3CDTF">2018-12-07T19:58:30Z</dcterms:modified>
</cp:coreProperties>
</file>